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4"/>
  </p:sldMasterIdLst>
  <p:notesMasterIdLst>
    <p:notesMasterId r:id="rId18"/>
  </p:notesMasterIdLst>
  <p:sldIdLst>
    <p:sldId id="274" r:id="rId5"/>
    <p:sldId id="275" r:id="rId6"/>
    <p:sldId id="277" r:id="rId7"/>
    <p:sldId id="276" r:id="rId8"/>
    <p:sldId id="278" r:id="rId9"/>
    <p:sldId id="280" r:id="rId10"/>
    <p:sldId id="279" r:id="rId11"/>
    <p:sldId id="281" r:id="rId12"/>
    <p:sldId id="282" r:id="rId13"/>
    <p:sldId id="283" r:id="rId14"/>
    <p:sldId id="284" r:id="rId15"/>
    <p:sldId id="285" r:id="rId16"/>
    <p:sldId id="286" r:id="rId17"/>
  </p:sldIdLst>
  <p:sldSz cx="9144000" cy="5143500" type="screen16x9"/>
  <p:notesSz cx="6858000" cy="9144000"/>
  <p:defaultTextStyle>
    <a:lvl1pPr defTabSz="685800">
      <a:defRPr sz="1400">
        <a:latin typeface="Calibri"/>
        <a:ea typeface="Calibri"/>
        <a:cs typeface="Calibri"/>
        <a:sym typeface="Calibri"/>
      </a:defRPr>
    </a:lvl1pPr>
    <a:lvl2pPr indent="342900" defTabSz="685800">
      <a:defRPr sz="1400">
        <a:latin typeface="Calibri"/>
        <a:ea typeface="Calibri"/>
        <a:cs typeface="Calibri"/>
        <a:sym typeface="Calibri"/>
      </a:defRPr>
    </a:lvl2pPr>
    <a:lvl3pPr indent="685800" defTabSz="685800">
      <a:defRPr sz="1400">
        <a:latin typeface="Calibri"/>
        <a:ea typeface="Calibri"/>
        <a:cs typeface="Calibri"/>
        <a:sym typeface="Calibri"/>
      </a:defRPr>
    </a:lvl3pPr>
    <a:lvl4pPr indent="1028700" defTabSz="685800">
      <a:defRPr sz="1400">
        <a:latin typeface="Calibri"/>
        <a:ea typeface="Calibri"/>
        <a:cs typeface="Calibri"/>
        <a:sym typeface="Calibri"/>
      </a:defRPr>
    </a:lvl4pPr>
    <a:lvl5pPr indent="1371600" defTabSz="685800">
      <a:defRPr sz="1400">
        <a:latin typeface="Calibri"/>
        <a:ea typeface="Calibri"/>
        <a:cs typeface="Calibri"/>
        <a:sym typeface="Calibri"/>
      </a:defRPr>
    </a:lvl5pPr>
    <a:lvl6pPr indent="1714500" defTabSz="685800">
      <a:defRPr sz="1400">
        <a:latin typeface="Calibri"/>
        <a:ea typeface="Calibri"/>
        <a:cs typeface="Calibri"/>
        <a:sym typeface="Calibri"/>
      </a:defRPr>
    </a:lvl6pPr>
    <a:lvl7pPr indent="2057400" defTabSz="685800">
      <a:defRPr sz="1400">
        <a:latin typeface="Calibri"/>
        <a:ea typeface="Calibri"/>
        <a:cs typeface="Calibri"/>
        <a:sym typeface="Calibri"/>
      </a:defRPr>
    </a:lvl7pPr>
    <a:lvl8pPr indent="2400300" defTabSz="685800">
      <a:defRPr sz="1400">
        <a:latin typeface="Calibri"/>
        <a:ea typeface="Calibri"/>
        <a:cs typeface="Calibri"/>
        <a:sym typeface="Calibri"/>
      </a:defRPr>
    </a:lvl8pPr>
    <a:lvl9pPr indent="2743200" defTabSz="685800">
      <a:defRPr sz="1400"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vana Ilić" initials="JI" lastIdx="1" clrIdx="0">
    <p:extLst>
      <p:ext uri="{19B8F6BF-5375-455C-9EA6-DF929625EA0E}">
        <p15:presenceInfo xmlns:p15="http://schemas.microsoft.com/office/powerpoint/2012/main" userId="S::jovana.ilic@atlanticgrupa.com::2b923959-b0be-4fa8-a64e-fba5ebd1ca3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0029"/>
    <a:srgbClr val="5C6670"/>
    <a:srgbClr val="434F59"/>
    <a:srgbClr val="ED1C2B"/>
    <a:srgbClr val="5D6770"/>
    <a:srgbClr val="CD0920"/>
    <a:srgbClr val="EC1C24"/>
    <a:srgbClr val="F3787C"/>
    <a:srgbClr val="CC0000"/>
    <a:srgbClr val="4C4C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B9BD5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B9BD5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71" autoAdjust="0"/>
    <p:restoredTop sz="94907" autoAdjust="0"/>
  </p:normalViewPr>
  <p:slideViewPr>
    <p:cSldViewPr snapToGrid="0" snapToObjects="1">
      <p:cViewPr varScale="1">
        <p:scale>
          <a:sx n="88" d="100"/>
          <a:sy n="88" d="100"/>
        </p:scale>
        <p:origin x="616" y="6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2.jpeg>
</file>

<file path=ppt/media/image3.png>
</file>

<file path=ppt/media/image4.jp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3" name="Shape 5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09986701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1pPr>
    <a:lvl2pPr indent="2286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2pPr>
    <a:lvl3pPr indent="4572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3pPr>
    <a:lvl4pPr indent="6858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4pPr>
    <a:lvl5pPr indent="9144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5pPr>
    <a:lvl6pPr indent="11430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6pPr>
    <a:lvl7pPr indent="13716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7pPr>
    <a:lvl8pPr indent="16002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8pPr>
    <a:lvl9pPr indent="18288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37FD-B620-49C4-9849-BAF8627D1BE8}" type="datetimeFigureOut">
              <a:rPr lang="hr-HR" smtClean="0"/>
              <a:t>29.10.2020.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10221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37FD-B620-49C4-9849-BAF8627D1BE8}" type="datetimeFigureOut">
              <a:rPr lang="hr-HR" smtClean="0"/>
              <a:t>29.10.2020.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386113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5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273845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37FD-B620-49C4-9849-BAF8627D1BE8}" type="datetimeFigureOut">
              <a:rPr lang="hr-HR" smtClean="0"/>
              <a:t>29.10.2020.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610015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37FD-B620-49C4-9849-BAF8627D1BE8}" type="datetimeFigureOut">
              <a:rPr lang="hr-HR" smtClean="0"/>
              <a:t>29.10.2020.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07773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5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37FD-B620-49C4-9849-BAF8627D1BE8}" type="datetimeFigureOut">
              <a:rPr lang="hr-HR" smtClean="0"/>
              <a:t>29.10.2020.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83736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773195"/>
            <a:ext cx="3886200" cy="28595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773195"/>
            <a:ext cx="3886200" cy="28595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37FD-B620-49C4-9849-BAF8627D1BE8}" type="datetimeFigureOut">
              <a:rPr lang="hr-HR" smtClean="0"/>
              <a:t>29.10.2020.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4090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3435532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r-H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37FD-B620-49C4-9849-BAF8627D1BE8}" type="datetimeFigureOut">
              <a:rPr lang="hr-HR" smtClean="0"/>
              <a:t>29.10.2020.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308041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37FD-B620-49C4-9849-BAF8627D1BE8}" type="datetimeFigureOut">
              <a:rPr lang="hr-HR" smtClean="0"/>
              <a:t>29.10.2020.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35530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37FD-B620-49C4-9849-BAF8627D1BE8}" type="datetimeFigureOut">
              <a:rPr lang="hr-HR" smtClean="0"/>
              <a:t>29.10.2020.</a:t>
            </a:fld>
            <a:endParaRPr lang="hr-H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416878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173893"/>
            <a:ext cx="4629150" cy="3221896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1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892" indent="0">
              <a:buNone/>
              <a:defRPr sz="1050"/>
            </a:lvl2pPr>
            <a:lvl3pPr marL="685783" indent="0">
              <a:buNone/>
              <a:defRPr sz="900"/>
            </a:lvl3pPr>
            <a:lvl4pPr marL="1028675" indent="0">
              <a:buNone/>
              <a:defRPr sz="750"/>
            </a:lvl4pPr>
            <a:lvl5pPr marL="1371566" indent="0">
              <a:buNone/>
              <a:defRPr sz="750"/>
            </a:lvl5pPr>
            <a:lvl6pPr marL="1714457" indent="0">
              <a:buNone/>
              <a:defRPr sz="750"/>
            </a:lvl6pPr>
            <a:lvl7pPr marL="2057348" indent="0">
              <a:buNone/>
              <a:defRPr sz="750"/>
            </a:lvl7pPr>
            <a:lvl8pPr marL="2400240" indent="0">
              <a:buNone/>
              <a:defRPr sz="750"/>
            </a:lvl8pPr>
            <a:lvl9pPr marL="2743132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37FD-B620-49C4-9849-BAF8627D1BE8}" type="datetimeFigureOut">
              <a:rPr lang="hr-HR" smtClean="0"/>
              <a:t>29.10.2020.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55859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037969"/>
            <a:ext cx="4629150" cy="3357820"/>
          </a:xfrm>
        </p:spPr>
        <p:txBody>
          <a:bodyPr/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hr-H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1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892" indent="0">
              <a:buNone/>
              <a:defRPr sz="1050"/>
            </a:lvl2pPr>
            <a:lvl3pPr marL="685783" indent="0">
              <a:buNone/>
              <a:defRPr sz="900"/>
            </a:lvl3pPr>
            <a:lvl4pPr marL="1028675" indent="0">
              <a:buNone/>
              <a:defRPr sz="750"/>
            </a:lvl4pPr>
            <a:lvl5pPr marL="1371566" indent="0">
              <a:buNone/>
              <a:defRPr sz="750"/>
            </a:lvl5pPr>
            <a:lvl6pPr marL="1714457" indent="0">
              <a:buNone/>
              <a:defRPr sz="750"/>
            </a:lvl6pPr>
            <a:lvl7pPr marL="2057348" indent="0">
              <a:buNone/>
              <a:defRPr sz="750"/>
            </a:lvl7pPr>
            <a:lvl8pPr marL="2400240" indent="0">
              <a:buNone/>
              <a:defRPr sz="750"/>
            </a:lvl8pPr>
            <a:lvl9pPr marL="2743132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37FD-B620-49C4-9849-BAF8627D1BE8}" type="datetimeFigureOut">
              <a:rPr lang="hr-HR" smtClean="0"/>
              <a:t>29.10.2020.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421969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56633"/>
            <a:ext cx="7886700" cy="6424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r-H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779373"/>
            <a:ext cx="7886700" cy="2853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5E37FD-B620-49C4-9849-BAF8627D1BE8}" type="datetimeFigureOut">
              <a:rPr lang="hr-HR" smtClean="0"/>
              <a:t>29.10.2020.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86CB4B4D-7CA3-9044-876B-883B54F8677D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178563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rgbClr val="FF0000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171446" indent="-171446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50000"/>
            </a:schemeClr>
          </a:solidFill>
          <a:latin typeface="Franklin Gothic Book" panose="020B0503020102020204" pitchFamily="34" charset="0"/>
          <a:ea typeface="+mn-ea"/>
          <a:cs typeface="+mn-cs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bg1">
              <a:lumMod val="50000"/>
            </a:schemeClr>
          </a:solidFill>
          <a:latin typeface="Franklin Gothic Book" panose="020B0503020102020204" pitchFamily="34" charset="0"/>
          <a:ea typeface="+mn-ea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bg1">
              <a:lumMod val="65000"/>
            </a:schemeClr>
          </a:solidFill>
          <a:latin typeface="Franklin Gothic Book" panose="020B0503020102020204" pitchFamily="34" charset="0"/>
          <a:ea typeface="+mn-ea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rgbClr val="FF0000"/>
          </a:solidFill>
          <a:latin typeface="Franklin Gothic Book" panose="020B0503020102020204" pitchFamily="34" charset="0"/>
          <a:ea typeface="+mn-ea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036" y="3833816"/>
            <a:ext cx="1301302" cy="44351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62264" y="1222500"/>
            <a:ext cx="5023390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CS" sz="55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Mobile</a:t>
            </a:r>
            <a:r>
              <a:rPr lang="sr-Latn-CS" sz="5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r-Latn-CS" sz="55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sr-Latn-CS" sz="5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sr-Latn-CS" sz="55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Samsung</a:t>
            </a:r>
            <a:r>
              <a:rPr lang="sr-Latn-CS" sz="5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r-Latn-CS" sz="55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galaxy</a:t>
            </a:r>
            <a:r>
              <a:rPr lang="sr-Latn-CS" sz="5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a40</a:t>
            </a:r>
            <a:endParaRPr lang="hr-HR" sz="5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5113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CA0B7-2FA7-4CE5-B843-6C385E3C2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r-Latn-C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C8E24-952F-4634-AA48-EF7819880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r-Latn-C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C7EF6-74FE-46CE-85F8-B5C6730B5CA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sr-Latn-C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DD9061-49D9-48CA-950D-79C3F6840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3DFA43-F11C-45A5-A921-FC014F810998}"/>
              </a:ext>
            </a:extLst>
          </p:cNvPr>
          <p:cNvSpPr txBox="1"/>
          <p:nvPr/>
        </p:nvSpPr>
        <p:spPr>
          <a:xfrm>
            <a:off x="6271260" y="1345474"/>
            <a:ext cx="1645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CS" sz="800" dirty="0">
                <a:highlight>
                  <a:srgbClr val="00FF00"/>
                </a:highlight>
              </a:rPr>
              <a:t>Da li možemo </a:t>
            </a:r>
            <a:r>
              <a:rPr lang="sr-Latn-CS" sz="800" dirty="0" err="1">
                <a:highlight>
                  <a:srgbClr val="00FF00"/>
                </a:highlight>
              </a:rPr>
              <a:t>reč</a:t>
            </a:r>
            <a:r>
              <a:rPr lang="sr-Latn-CS" sz="800" dirty="0">
                <a:highlight>
                  <a:srgbClr val="00FF00"/>
                </a:highlight>
              </a:rPr>
              <a:t> profila da </a:t>
            </a:r>
            <a:r>
              <a:rPr lang="sr-Latn-CS" sz="800" dirty="0" err="1">
                <a:highlight>
                  <a:srgbClr val="00FF00"/>
                </a:highlight>
              </a:rPr>
              <a:t>zamenimo</a:t>
            </a:r>
            <a:r>
              <a:rPr lang="sr-Latn-CS" sz="800" dirty="0">
                <a:highlight>
                  <a:srgbClr val="00FF00"/>
                </a:highlight>
              </a:rPr>
              <a:t> u prijava?</a:t>
            </a:r>
          </a:p>
          <a:p>
            <a:r>
              <a:rPr lang="sr-Latn-CS" sz="800" dirty="0">
                <a:highlight>
                  <a:srgbClr val="00FF00"/>
                </a:highlight>
              </a:rPr>
              <a:t>I da prebacimo tu </a:t>
            </a:r>
            <a:r>
              <a:rPr lang="sr-Latn-CS" sz="800" dirty="0" err="1">
                <a:highlight>
                  <a:srgbClr val="00FF00"/>
                </a:highlight>
              </a:rPr>
              <a:t>reč</a:t>
            </a:r>
            <a:r>
              <a:rPr lang="sr-Latn-CS" sz="800" dirty="0">
                <a:highlight>
                  <a:srgbClr val="00FF00"/>
                </a:highlight>
              </a:rPr>
              <a:t> u red iznad(da </a:t>
            </a:r>
            <a:r>
              <a:rPr lang="sr-Latn-CS" sz="800" dirty="0" err="1">
                <a:highlight>
                  <a:srgbClr val="00FF00"/>
                </a:highlight>
              </a:rPr>
              <a:t>cela</a:t>
            </a:r>
            <a:r>
              <a:rPr lang="sr-Latn-CS" sz="800" dirty="0">
                <a:highlight>
                  <a:srgbClr val="00FF00"/>
                </a:highlight>
              </a:rPr>
              <a:t> rečenica bude u jednom redu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56D0042-E160-4A93-9004-9E35B2285A68}"/>
              </a:ext>
            </a:extLst>
          </p:cNvPr>
          <p:cNvCxnSpPr/>
          <p:nvPr/>
        </p:nvCxnSpPr>
        <p:spPr>
          <a:xfrm flipH="1">
            <a:off x="5363029" y="1543051"/>
            <a:ext cx="1052285" cy="9706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2B6A7BE-0827-4ABF-A538-7AAF4E72D3CC}"/>
              </a:ext>
            </a:extLst>
          </p:cNvPr>
          <p:cNvSpPr txBox="1"/>
          <p:nvPr/>
        </p:nvSpPr>
        <p:spPr>
          <a:xfrm>
            <a:off x="5756003" y="3969607"/>
            <a:ext cx="1645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CS" sz="800" dirty="0">
                <a:highlight>
                  <a:srgbClr val="00FF00"/>
                </a:highlight>
              </a:rPr>
              <a:t>Jel možete da smanjimo malo slušalice, a povećamo zvučnik malo?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B3D0821-1464-40BA-AEAF-37ED2EF0B22D}"/>
              </a:ext>
            </a:extLst>
          </p:cNvPr>
          <p:cNvCxnSpPr/>
          <p:nvPr/>
        </p:nvCxnSpPr>
        <p:spPr>
          <a:xfrm flipH="1">
            <a:off x="4767943" y="4083057"/>
            <a:ext cx="1052285" cy="9706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DA04978-6049-4CF7-BC84-19CC5659F28C}"/>
              </a:ext>
            </a:extLst>
          </p:cNvPr>
          <p:cNvSpPr txBox="1"/>
          <p:nvPr/>
        </p:nvSpPr>
        <p:spPr>
          <a:xfrm>
            <a:off x="6808288" y="3294900"/>
            <a:ext cx="16459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CS" sz="800" dirty="0">
                <a:highlight>
                  <a:srgbClr val="00FF00"/>
                </a:highlight>
              </a:rPr>
              <a:t>Podići ispis malo gore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0127CE0-E060-4C42-BB12-A19AA5909067}"/>
              </a:ext>
            </a:extLst>
          </p:cNvPr>
          <p:cNvCxnSpPr/>
          <p:nvPr/>
        </p:nvCxnSpPr>
        <p:spPr>
          <a:xfrm flipH="1">
            <a:off x="5820228" y="3408350"/>
            <a:ext cx="1052285" cy="9706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4992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4870E-9B9E-4881-AED7-40A4B7C44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r-Latn-C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92F291-DFD3-4C0E-A21E-B2C1E6D10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r-Latn-C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B51CD3-A4CB-44C5-9046-695DCD42A9A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sr-Latn-C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73E69B-1CDF-429A-B96F-CF592728E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97A65E-6F8F-4478-9BFB-CA3F490313F9}"/>
              </a:ext>
            </a:extLst>
          </p:cNvPr>
          <p:cNvSpPr txBox="1"/>
          <p:nvPr/>
        </p:nvSpPr>
        <p:spPr>
          <a:xfrm>
            <a:off x="4873908" y="2893698"/>
            <a:ext cx="13280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CS" sz="1000" dirty="0">
                <a:highlight>
                  <a:srgbClr val="00FF00"/>
                </a:highlight>
              </a:rPr>
              <a:t>Izbacite YT pošto nemamo IG YT kanal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1476D03-FF48-4E46-8054-0DF2246D4193}"/>
              </a:ext>
            </a:extLst>
          </p:cNvPr>
          <p:cNvCxnSpPr/>
          <p:nvPr/>
        </p:nvCxnSpPr>
        <p:spPr>
          <a:xfrm>
            <a:off x="5181600" y="166914"/>
            <a:ext cx="515880" cy="1006979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4D71235-966A-42A1-8B70-2E4CCCC568CA}"/>
              </a:ext>
            </a:extLst>
          </p:cNvPr>
          <p:cNvSpPr txBox="1"/>
          <p:nvPr/>
        </p:nvSpPr>
        <p:spPr>
          <a:xfrm>
            <a:off x="5663631" y="1149263"/>
            <a:ext cx="13280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CS" sz="1000" dirty="0">
                <a:highlight>
                  <a:srgbClr val="00FF00"/>
                </a:highlight>
              </a:rPr>
              <a:t>Jel možemo </a:t>
            </a:r>
            <a:r>
              <a:rPr lang="sr-Latn-CS" sz="1000" dirty="0" err="1">
                <a:highlight>
                  <a:srgbClr val="00FF00"/>
                </a:highlight>
              </a:rPr>
              <a:t>Insta</a:t>
            </a:r>
            <a:r>
              <a:rPr lang="sr-Latn-CS" sz="1000" dirty="0">
                <a:highlight>
                  <a:srgbClr val="00FF00"/>
                </a:highlight>
              </a:rPr>
              <a:t> Grand logo ubaciti?</a:t>
            </a:r>
          </a:p>
        </p:txBody>
      </p:sp>
    </p:spTree>
    <p:extLst>
      <p:ext uri="{BB962C8B-B14F-4D97-AF65-F5344CB8AC3E}">
        <p14:creationId xmlns:p14="http://schemas.microsoft.com/office/powerpoint/2010/main" val="1061403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036" y="3833816"/>
            <a:ext cx="1301302" cy="44351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95464" y="1309684"/>
            <a:ext cx="6929336" cy="1923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CS" sz="55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MOBILE VIEW</a:t>
            </a:r>
            <a:br>
              <a:rPr kumimoji="0" lang="sr-Latn-CS" sz="55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</a:br>
            <a:r>
              <a:rPr kumimoji="0" lang="sr-Latn-C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Android Motorola e5, </a:t>
            </a:r>
            <a:r>
              <a:rPr kumimoji="0" lang="sr-Latn-CS" sz="32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Samsung</a:t>
            </a:r>
            <a:r>
              <a:rPr kumimoji="0" lang="sr-Latn-C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 </a:t>
            </a:r>
            <a:r>
              <a:rPr lang="sr-Latn-CS" sz="3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S10e, </a:t>
            </a:r>
            <a:r>
              <a:rPr kumimoji="0" lang="sr-Latn-C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iPhone XS</a:t>
            </a:r>
          </a:p>
        </p:txBody>
      </p:sp>
    </p:spTree>
    <p:extLst>
      <p:ext uri="{BB962C8B-B14F-4D97-AF65-F5344CB8AC3E}">
        <p14:creationId xmlns:p14="http://schemas.microsoft.com/office/powerpoint/2010/main" val="22957202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99DE22D-888C-490C-912B-8756D47B00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6598" y="449942"/>
            <a:ext cx="2198003" cy="4758873"/>
          </a:xfr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2072E7F3-C92D-400A-ABC9-EAC89813650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31" y="384628"/>
            <a:ext cx="2198003" cy="47588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CB022AF-56AD-4789-99BA-650B44F421AF}"/>
              </a:ext>
            </a:extLst>
          </p:cNvPr>
          <p:cNvSpPr txBox="1"/>
          <p:nvPr/>
        </p:nvSpPr>
        <p:spPr>
          <a:xfrm>
            <a:off x="1603828" y="2317753"/>
            <a:ext cx="25908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CS" sz="1100" dirty="0">
                <a:highlight>
                  <a:srgbClr val="00FF00"/>
                </a:highlight>
              </a:rPr>
              <a:t>Da li ovo Ukupni nagradni </a:t>
            </a:r>
            <a:r>
              <a:rPr lang="sr-Latn-CS" sz="1100" dirty="0" err="1">
                <a:highlight>
                  <a:srgbClr val="00FF00"/>
                </a:highlight>
              </a:rPr>
              <a:t>fons</a:t>
            </a:r>
            <a:r>
              <a:rPr lang="sr-Latn-CS" sz="1100" dirty="0">
                <a:highlight>
                  <a:srgbClr val="00FF00"/>
                </a:highlight>
              </a:rPr>
              <a:t> može da ide na dno stranice?</a:t>
            </a:r>
            <a:br>
              <a:rPr lang="sr-Latn-CS" sz="1100" dirty="0">
                <a:highlight>
                  <a:srgbClr val="00FF00"/>
                </a:highlight>
              </a:rPr>
            </a:br>
            <a:r>
              <a:rPr lang="sr-Latn-CS" sz="1100" dirty="0">
                <a:highlight>
                  <a:srgbClr val="00FF00"/>
                </a:highlight>
              </a:rPr>
              <a:t>I da onda tekst pod 4. poravnamo?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AE872A-319E-4DB0-81A0-D4E0DBAA3A67}"/>
              </a:ext>
            </a:extLst>
          </p:cNvPr>
          <p:cNvSpPr txBox="1"/>
          <p:nvPr/>
        </p:nvSpPr>
        <p:spPr>
          <a:xfrm>
            <a:off x="5399315" y="3493410"/>
            <a:ext cx="185057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CS" sz="1100" dirty="0">
                <a:highlight>
                  <a:srgbClr val="00FF00"/>
                </a:highlight>
              </a:rPr>
              <a:t>Ekran sa Nagradama </a:t>
            </a:r>
            <a:r>
              <a:rPr lang="sr-Latn-CS" sz="1100" dirty="0" err="1">
                <a:highlight>
                  <a:srgbClr val="00FF00"/>
                </a:highlight>
              </a:rPr>
              <a:t>deluje</a:t>
            </a:r>
            <a:r>
              <a:rPr lang="sr-Latn-CS" sz="1100" dirty="0">
                <a:highlight>
                  <a:srgbClr val="00FF00"/>
                </a:highlight>
              </a:rPr>
              <a:t> mutno na </a:t>
            </a:r>
            <a:r>
              <a:rPr lang="sr-Latn-CS" sz="1100" dirty="0" err="1">
                <a:highlight>
                  <a:srgbClr val="00FF00"/>
                </a:highlight>
              </a:rPr>
              <a:t>mobile</a:t>
            </a:r>
            <a:r>
              <a:rPr lang="sr-Latn-CS" sz="1100" dirty="0">
                <a:highlight>
                  <a:srgbClr val="00FF00"/>
                </a:highlight>
              </a:rPr>
              <a:t> prikazu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F6F1A6-757B-450B-A760-A667DAC8C6CC}"/>
              </a:ext>
            </a:extLst>
          </p:cNvPr>
          <p:cNvSpPr txBox="1"/>
          <p:nvPr/>
        </p:nvSpPr>
        <p:spPr>
          <a:xfrm>
            <a:off x="7024914" y="537029"/>
            <a:ext cx="1524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CS" dirty="0">
                <a:highlight>
                  <a:srgbClr val="FFFF00"/>
                </a:highlight>
              </a:rPr>
              <a:t>Sve ostalo funkcioniše i prikaz je </a:t>
            </a:r>
            <a:r>
              <a:rPr lang="sr-Latn-CS" dirty="0" err="1">
                <a:highlight>
                  <a:srgbClr val="FFFF00"/>
                </a:highlight>
              </a:rPr>
              <a:t>ok</a:t>
            </a:r>
            <a:r>
              <a:rPr lang="sr-Latn-CS" dirty="0">
                <a:highlight>
                  <a:srgbClr val="FFFF00"/>
                </a:highligh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80648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036" y="3833559"/>
            <a:ext cx="1301302" cy="443515"/>
          </a:xfrm>
          <a:prstGeom prst="rect">
            <a:avLst/>
          </a:prstGeom>
        </p:spPr>
      </p:pic>
      <p:pic>
        <p:nvPicPr>
          <p:cNvPr id="2050" name="Picture 2" descr="No description available.">
            <a:extLst>
              <a:ext uri="{FF2B5EF4-FFF2-40B4-BE49-F238E27FC236}">
                <a16:creationId xmlns:a16="http://schemas.microsoft.com/office/drawing/2014/main" id="{9B038D5B-B54C-43C1-B844-B745004236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63" y="130629"/>
            <a:ext cx="2373313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No description available.">
            <a:extLst>
              <a:ext uri="{FF2B5EF4-FFF2-40B4-BE49-F238E27FC236}">
                <a16:creationId xmlns:a16="http://schemas.microsoft.com/office/drawing/2014/main" id="{B7AB7432-75B5-4F1A-B36E-D321E7FE3C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9276" y="130629"/>
            <a:ext cx="2373313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No description available.">
            <a:extLst>
              <a:ext uri="{FF2B5EF4-FFF2-40B4-BE49-F238E27FC236}">
                <a16:creationId xmlns:a16="http://schemas.microsoft.com/office/drawing/2014/main" id="{1FE4A63D-1C9B-4353-B9DC-61A7054D15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2589" y="130629"/>
            <a:ext cx="2373313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836DE05-764D-48D2-8E3C-45C11A4DB2CC}"/>
              </a:ext>
            </a:extLst>
          </p:cNvPr>
          <p:cNvSpPr/>
          <p:nvPr/>
        </p:nvSpPr>
        <p:spPr>
          <a:xfrm>
            <a:off x="7307943" y="1625600"/>
            <a:ext cx="1545771" cy="1364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CS" dirty="0" err="1"/>
              <a:t>Header</a:t>
            </a:r>
            <a:r>
              <a:rPr lang="sr-Latn-CS" dirty="0"/>
              <a:t> se ne vidi</a:t>
            </a:r>
          </a:p>
        </p:txBody>
      </p:sp>
    </p:spTree>
    <p:extLst>
      <p:ext uri="{BB962C8B-B14F-4D97-AF65-F5344CB8AC3E}">
        <p14:creationId xmlns:p14="http://schemas.microsoft.com/office/powerpoint/2010/main" val="1712878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036" y="3833559"/>
            <a:ext cx="1301302" cy="443515"/>
          </a:xfrm>
          <a:prstGeom prst="rect">
            <a:avLst/>
          </a:prstGeom>
        </p:spPr>
      </p:pic>
      <p:pic>
        <p:nvPicPr>
          <p:cNvPr id="3074" name="Picture 2" descr="No description available.">
            <a:extLst>
              <a:ext uri="{FF2B5EF4-FFF2-40B4-BE49-F238E27FC236}">
                <a16:creationId xmlns:a16="http://schemas.microsoft.com/office/drawing/2014/main" id="{D2050ABD-2B1D-4736-97FE-240C7EED6D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105" y="174171"/>
            <a:ext cx="2373313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No description available.">
            <a:extLst>
              <a:ext uri="{FF2B5EF4-FFF2-40B4-BE49-F238E27FC236}">
                <a16:creationId xmlns:a16="http://schemas.microsoft.com/office/drawing/2014/main" id="{187AFE39-6249-490B-ABD6-28DF012A96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1418" y="174171"/>
            <a:ext cx="2373313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No description available.">
            <a:extLst>
              <a:ext uri="{FF2B5EF4-FFF2-40B4-BE49-F238E27FC236}">
                <a16:creationId xmlns:a16="http://schemas.microsoft.com/office/drawing/2014/main" id="{D077632E-1D82-40B2-926E-29FFE05CD9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4731" y="174171"/>
            <a:ext cx="2373313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B988B5D-4D1E-4949-9561-E293A39ED07D}"/>
              </a:ext>
            </a:extLst>
          </p:cNvPr>
          <p:cNvSpPr/>
          <p:nvPr/>
        </p:nvSpPr>
        <p:spPr>
          <a:xfrm>
            <a:off x="7598229" y="1524000"/>
            <a:ext cx="1545771" cy="1364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CS" dirty="0" err="1"/>
              <a:t>Header</a:t>
            </a:r>
            <a:r>
              <a:rPr lang="sr-Latn-CS" dirty="0"/>
              <a:t> se ne vidi</a:t>
            </a:r>
          </a:p>
        </p:txBody>
      </p:sp>
    </p:spTree>
    <p:extLst>
      <p:ext uri="{BB962C8B-B14F-4D97-AF65-F5344CB8AC3E}">
        <p14:creationId xmlns:p14="http://schemas.microsoft.com/office/powerpoint/2010/main" val="1376293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036" y="3833559"/>
            <a:ext cx="1301302" cy="443515"/>
          </a:xfrm>
          <a:prstGeom prst="rect">
            <a:avLst/>
          </a:prstGeom>
        </p:spPr>
      </p:pic>
      <p:pic>
        <p:nvPicPr>
          <p:cNvPr id="1026" name="Picture 2" descr="No description available.">
            <a:extLst>
              <a:ext uri="{FF2B5EF4-FFF2-40B4-BE49-F238E27FC236}">
                <a16:creationId xmlns:a16="http://schemas.microsoft.com/office/drawing/2014/main" id="{83EEDDF5-A178-441B-809E-AD616EE81F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5179" y="0"/>
            <a:ext cx="2373313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436EABD-AB46-4859-BE3F-D3A488ACCC26}"/>
              </a:ext>
            </a:extLst>
          </p:cNvPr>
          <p:cNvSpPr/>
          <p:nvPr/>
        </p:nvSpPr>
        <p:spPr>
          <a:xfrm>
            <a:off x="6836229" y="1523999"/>
            <a:ext cx="2046514" cy="17272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CS" dirty="0" err="1"/>
              <a:t>Header</a:t>
            </a:r>
            <a:r>
              <a:rPr lang="sr-Latn-CS" dirty="0"/>
              <a:t> se ne vidi dobro </a:t>
            </a:r>
          </a:p>
          <a:p>
            <a:pPr algn="ctr"/>
            <a:r>
              <a:rPr lang="sr-Latn-CS" dirty="0"/>
              <a:t>Kad je otvoren </a:t>
            </a:r>
            <a:r>
              <a:rPr lang="sr-Latn-CS" dirty="0" err="1"/>
              <a:t>main</a:t>
            </a:r>
            <a:r>
              <a:rPr lang="sr-Latn-CS" dirty="0"/>
              <a:t> meni sa svim kategorijama, </a:t>
            </a:r>
            <a:r>
              <a:rPr lang="sr-Latn-CS" dirty="0" err="1"/>
              <a:t>zamznut</a:t>
            </a:r>
            <a:r>
              <a:rPr lang="sr-Latn-CS" dirty="0"/>
              <a:t> je </a:t>
            </a:r>
            <a:r>
              <a:rPr lang="sr-Latn-CS" dirty="0" err="1"/>
              <a:t>skrol</a:t>
            </a:r>
            <a:r>
              <a:rPr lang="sr-Latn-CS" dirty="0"/>
              <a:t> ne </a:t>
            </a:r>
            <a:r>
              <a:rPr lang="sr-Latn-CS" dirty="0" err="1"/>
              <a:t>mofu</a:t>
            </a:r>
            <a:r>
              <a:rPr lang="sr-Latn-CS" dirty="0"/>
              <a:t> da vidim br kontakt centra</a:t>
            </a:r>
          </a:p>
        </p:txBody>
      </p:sp>
      <p:pic>
        <p:nvPicPr>
          <p:cNvPr id="1028" name="Picture 4" descr="No description available.">
            <a:extLst>
              <a:ext uri="{FF2B5EF4-FFF2-40B4-BE49-F238E27FC236}">
                <a16:creationId xmlns:a16="http://schemas.microsoft.com/office/drawing/2014/main" id="{C4BF231E-EE91-4848-AE42-9D8E8DED2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693" y="79828"/>
            <a:ext cx="2373313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26C4A52-40C3-4A51-A8DB-5F680F723979}"/>
              </a:ext>
            </a:extLst>
          </p:cNvPr>
          <p:cNvSpPr/>
          <p:nvPr/>
        </p:nvSpPr>
        <p:spPr>
          <a:xfrm>
            <a:off x="2675450" y="1831521"/>
            <a:ext cx="1683657" cy="1640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CS" dirty="0" err="1"/>
              <a:t>Header</a:t>
            </a:r>
            <a:r>
              <a:rPr lang="sr-Latn-CS" dirty="0"/>
              <a:t> se ne </a:t>
            </a:r>
            <a:r>
              <a:rPr lang="sr-Latn-CS" dirty="0" err="1"/>
              <a:t>vidii</a:t>
            </a:r>
            <a:r>
              <a:rPr lang="sr-Latn-CS" dirty="0"/>
              <a:t> tekst nije dobro pozicioniran</a:t>
            </a:r>
          </a:p>
        </p:txBody>
      </p:sp>
    </p:spTree>
    <p:extLst>
      <p:ext uri="{BB962C8B-B14F-4D97-AF65-F5344CB8AC3E}">
        <p14:creationId xmlns:p14="http://schemas.microsoft.com/office/powerpoint/2010/main" val="2982806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No description available.">
            <a:extLst>
              <a:ext uri="{FF2B5EF4-FFF2-40B4-BE49-F238E27FC236}">
                <a16:creationId xmlns:a16="http://schemas.microsoft.com/office/drawing/2014/main" id="{2FB0B50B-57CB-4075-91CB-6295CFC463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8434" y="0"/>
            <a:ext cx="2373313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0B09000-D2AE-4693-9B25-6D4419A25423}"/>
              </a:ext>
            </a:extLst>
          </p:cNvPr>
          <p:cNvSpPr/>
          <p:nvPr/>
        </p:nvSpPr>
        <p:spPr>
          <a:xfrm>
            <a:off x="4901747" y="1600200"/>
            <a:ext cx="1996440" cy="10559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CS" dirty="0" err="1"/>
              <a:t>Header</a:t>
            </a:r>
            <a:r>
              <a:rPr lang="sr-Latn-CS" dirty="0"/>
              <a:t> se ne vidi</a:t>
            </a:r>
          </a:p>
          <a:p>
            <a:pPr algn="ctr"/>
            <a:r>
              <a:rPr lang="sr-Latn-CS" dirty="0"/>
              <a:t>Ne mogu da </a:t>
            </a:r>
            <a:r>
              <a:rPr lang="sr-Latn-CS" dirty="0" err="1"/>
              <a:t>uploadujem</a:t>
            </a:r>
            <a:r>
              <a:rPr lang="sr-Latn-CS" dirty="0"/>
              <a:t> </a:t>
            </a:r>
            <a:r>
              <a:rPr lang="sr-Latn-CS" dirty="0" err="1"/>
              <a:t>image</a:t>
            </a:r>
            <a:r>
              <a:rPr lang="sr-Latn-CS" dirty="0"/>
              <a:t>, video file</a:t>
            </a:r>
          </a:p>
          <a:p>
            <a:pPr algn="ctr"/>
            <a:endParaRPr lang="sr-Latn-CS" dirty="0"/>
          </a:p>
        </p:txBody>
      </p:sp>
      <p:pic>
        <p:nvPicPr>
          <p:cNvPr id="4100" name="Picture 4" descr="No description available.">
            <a:extLst>
              <a:ext uri="{FF2B5EF4-FFF2-40B4-BE49-F238E27FC236}">
                <a16:creationId xmlns:a16="http://schemas.microsoft.com/office/drawing/2014/main" id="{DC1622F6-179B-4387-A719-7BC1368F2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121" y="34834"/>
            <a:ext cx="2373313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9358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036" y="3833816"/>
            <a:ext cx="1301302" cy="44351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95464" y="1309684"/>
            <a:ext cx="692933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CS" sz="55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DESKTOP VIEW</a:t>
            </a:r>
          </a:p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CS" sz="55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Google </a:t>
            </a:r>
            <a:r>
              <a:rPr kumimoji="0" lang="sr-Latn-CS" sz="55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Chrome</a:t>
            </a:r>
            <a:endParaRPr kumimoji="0" lang="sr-Latn-CS" sz="55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  <a:sym typeface="Calibri"/>
            </a:endParaRPr>
          </a:p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CS" sz="3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* IE </a:t>
            </a:r>
            <a:r>
              <a:rPr kumimoji="0" lang="sr-Latn-CS" sz="30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browser</a:t>
            </a:r>
            <a:r>
              <a:rPr kumimoji="0" lang="sr-Latn-CS" sz="3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 ne radi uopšte</a:t>
            </a:r>
            <a:endParaRPr kumimoji="0" lang="hr-HR" sz="3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94071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B1E98-E935-486A-BB3B-DBCDEC5F0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r-Latn-C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44B42-D764-4D70-BB0C-9350971B7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r-Latn-C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F11869-2101-41E1-A2CF-4716CA93026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sr-Latn-C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2E1F96-7086-4F0F-8F4C-505B4FE3F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57261CC-C46F-4C30-AD42-36855F0790C6}"/>
              </a:ext>
            </a:extLst>
          </p:cNvPr>
          <p:cNvSpPr txBox="1"/>
          <p:nvPr/>
        </p:nvSpPr>
        <p:spPr>
          <a:xfrm>
            <a:off x="1590080" y="1082932"/>
            <a:ext cx="10287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CS" sz="1000" dirty="0">
                <a:highlight>
                  <a:srgbClr val="00FF00"/>
                </a:highlight>
              </a:rPr>
              <a:t>Da li može da se </a:t>
            </a:r>
            <a:r>
              <a:rPr lang="sr-Latn-CS" sz="1000" dirty="0" err="1">
                <a:highlight>
                  <a:srgbClr val="00FF00"/>
                </a:highlight>
              </a:rPr>
              <a:t>izmeni</a:t>
            </a:r>
            <a:r>
              <a:rPr lang="sr-Latn-CS" sz="1000" dirty="0">
                <a:highlight>
                  <a:srgbClr val="00FF00"/>
                </a:highlight>
              </a:rPr>
              <a:t> naziv u Prijava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4960790-0B5A-4ACA-9C71-7A3342380A77}"/>
              </a:ext>
            </a:extLst>
          </p:cNvPr>
          <p:cNvCxnSpPr>
            <a:cxnSpLocks/>
          </p:cNvCxnSpPr>
          <p:nvPr/>
        </p:nvCxnSpPr>
        <p:spPr>
          <a:xfrm flipV="1">
            <a:off x="1865086" y="878114"/>
            <a:ext cx="239344" cy="29577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7232139-C3DF-4F46-99FD-F7307CB4F77D}"/>
              </a:ext>
            </a:extLst>
          </p:cNvPr>
          <p:cNvSpPr txBox="1"/>
          <p:nvPr/>
        </p:nvSpPr>
        <p:spPr>
          <a:xfrm>
            <a:off x="2704505" y="1072491"/>
            <a:ext cx="10287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CS" sz="1000" dirty="0">
                <a:highlight>
                  <a:srgbClr val="00FF00"/>
                </a:highlight>
              </a:rPr>
              <a:t>Da li može da se </a:t>
            </a:r>
            <a:r>
              <a:rPr lang="sr-Latn-CS" sz="1000" dirty="0" err="1">
                <a:highlight>
                  <a:srgbClr val="00FF00"/>
                </a:highlight>
              </a:rPr>
              <a:t>izmeni</a:t>
            </a:r>
            <a:r>
              <a:rPr lang="sr-Latn-CS" sz="1000" dirty="0">
                <a:highlight>
                  <a:srgbClr val="00FF00"/>
                </a:highlight>
              </a:rPr>
              <a:t> naziv u Galerija?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2680EEE-D335-46EA-BEDD-706608D8F33F}"/>
              </a:ext>
            </a:extLst>
          </p:cNvPr>
          <p:cNvCxnSpPr>
            <a:cxnSpLocks/>
          </p:cNvCxnSpPr>
          <p:nvPr/>
        </p:nvCxnSpPr>
        <p:spPr>
          <a:xfrm flipH="1" flipV="1">
            <a:off x="2979227" y="942975"/>
            <a:ext cx="113705" cy="2957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CC8A77D-8DD8-4A85-A725-036DE1D0C910}"/>
              </a:ext>
            </a:extLst>
          </p:cNvPr>
          <p:cNvSpPr txBox="1"/>
          <p:nvPr/>
        </p:nvSpPr>
        <p:spPr>
          <a:xfrm>
            <a:off x="6024819" y="1275456"/>
            <a:ext cx="10287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CS" sz="1000" dirty="0">
                <a:highlight>
                  <a:srgbClr val="00FF00"/>
                </a:highlight>
              </a:rPr>
              <a:t>Da li može da se </a:t>
            </a:r>
            <a:r>
              <a:rPr lang="sr-Latn-CS" sz="1000" dirty="0" err="1">
                <a:highlight>
                  <a:srgbClr val="00FF00"/>
                </a:highlight>
              </a:rPr>
              <a:t>izmeni</a:t>
            </a:r>
            <a:r>
              <a:rPr lang="sr-Latn-CS" sz="1000" dirty="0">
                <a:highlight>
                  <a:srgbClr val="00FF00"/>
                </a:highlight>
              </a:rPr>
              <a:t> </a:t>
            </a:r>
            <a:r>
              <a:rPr lang="sr-Latn-CS" sz="1000" dirty="0" err="1">
                <a:highlight>
                  <a:srgbClr val="00FF00"/>
                </a:highlight>
              </a:rPr>
              <a:t>redosled</a:t>
            </a:r>
            <a:r>
              <a:rPr lang="sr-Latn-CS" sz="1000" dirty="0">
                <a:highlight>
                  <a:srgbClr val="00FF00"/>
                </a:highlight>
              </a:rPr>
              <a:t> ekrana?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EB58447-EC6B-41CB-8924-B2C9991882A8}"/>
              </a:ext>
            </a:extLst>
          </p:cNvPr>
          <p:cNvCxnSpPr>
            <a:cxnSpLocks/>
          </p:cNvCxnSpPr>
          <p:nvPr/>
        </p:nvCxnSpPr>
        <p:spPr>
          <a:xfrm flipH="1" flipV="1">
            <a:off x="5410797" y="878114"/>
            <a:ext cx="614022" cy="40230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6077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34905-4002-4814-A463-5C72B685A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r-Latn-C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1E716-206B-41C6-8D15-27C90D9121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r-Latn-C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369D42-85C4-48A2-95E8-D7437D30351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sr-Latn-C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8772EB-0EF5-4DFF-AD52-4CBB582108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5E8B36-79B7-44E8-B889-D0A354859150}"/>
              </a:ext>
            </a:extLst>
          </p:cNvPr>
          <p:cNvSpPr txBox="1"/>
          <p:nvPr/>
        </p:nvSpPr>
        <p:spPr>
          <a:xfrm>
            <a:off x="4572000" y="1891212"/>
            <a:ext cx="3409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CS" dirty="0" err="1">
                <a:highlight>
                  <a:srgbClr val="00FF00"/>
                </a:highlight>
              </a:rPr>
              <a:t>Zamniti</a:t>
            </a:r>
            <a:r>
              <a:rPr lang="sr-Latn-CS" dirty="0">
                <a:highlight>
                  <a:srgbClr val="00FF00"/>
                </a:highlight>
              </a:rPr>
              <a:t> u: Prvi krug Konkursa, Drugi krug Konkursa itd..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2FAD986-9E91-405E-9754-C002B32BFC91}"/>
              </a:ext>
            </a:extLst>
          </p:cNvPr>
          <p:cNvCxnSpPr>
            <a:cxnSpLocks/>
          </p:cNvCxnSpPr>
          <p:nvPr/>
        </p:nvCxnSpPr>
        <p:spPr>
          <a:xfrm flipH="1" flipV="1">
            <a:off x="4572000" y="1750516"/>
            <a:ext cx="312057" cy="23794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9B93B1B-010D-4D03-B83B-C7926B25663C}"/>
              </a:ext>
            </a:extLst>
          </p:cNvPr>
          <p:cNvSpPr txBox="1"/>
          <p:nvPr/>
        </p:nvSpPr>
        <p:spPr>
          <a:xfrm>
            <a:off x="3955143" y="3606800"/>
            <a:ext cx="2039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CS" dirty="0" err="1">
                <a:highlight>
                  <a:srgbClr val="00FF00"/>
                </a:highlight>
              </a:rPr>
              <a:t>Gde</a:t>
            </a:r>
            <a:r>
              <a:rPr lang="sr-Latn-CS" dirty="0">
                <a:highlight>
                  <a:srgbClr val="00FF00"/>
                </a:highlight>
              </a:rPr>
              <a:t> vidimo koji dobitnik je zauzeo koje </a:t>
            </a:r>
            <a:r>
              <a:rPr lang="sr-Latn-CS" dirty="0" err="1">
                <a:highlight>
                  <a:srgbClr val="00FF00"/>
                </a:highlight>
              </a:rPr>
              <a:t>mesto</a:t>
            </a:r>
            <a:r>
              <a:rPr lang="sr-Latn-CS" dirty="0">
                <a:highlight>
                  <a:srgbClr val="00FF00"/>
                </a:highlight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62862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84907-591B-461C-8130-E94B238BF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r-Latn-C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D97A3-5652-4B30-8057-342CAC3C15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r-Latn-C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346EAE-117A-45B0-86A3-9FED668A0E8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sr-Latn-C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BACFF8-69B5-4FA5-94FD-BBA283A43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F40336-08D9-4349-B36A-32D0910A99F2}"/>
              </a:ext>
            </a:extLst>
          </p:cNvPr>
          <p:cNvSpPr txBox="1"/>
          <p:nvPr/>
        </p:nvSpPr>
        <p:spPr>
          <a:xfrm>
            <a:off x="3028043" y="4401742"/>
            <a:ext cx="20345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CS" sz="1000" dirty="0">
                <a:highlight>
                  <a:srgbClr val="00FF00"/>
                </a:highlight>
              </a:rPr>
              <a:t>Izbaciti sa fiskalnog računa – dva puta je napisano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D46680B-A6D3-44AB-B9C1-DA7E8779BDCA}"/>
              </a:ext>
            </a:extLst>
          </p:cNvPr>
          <p:cNvCxnSpPr/>
          <p:nvPr/>
        </p:nvCxnSpPr>
        <p:spPr>
          <a:xfrm flipV="1">
            <a:off x="3831771" y="4027714"/>
            <a:ext cx="55620" cy="44994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597639"/>
      </p:ext>
    </p:extLst>
  </p:cSld>
  <p:clrMapOvr>
    <a:masterClrMapping/>
  </p:clrMapOvr>
</p:sld>
</file>

<file path=ppt/theme/theme1.xml><?xml version="1.0" encoding="utf-8"?>
<a:theme xmlns:a="http://schemas.openxmlformats.org/drawingml/2006/main" name="atlantic_powerpoint_template">
  <a:themeElements>
    <a:clrScheme name="Set sivih boja">
      <a:dk1>
        <a:srgbClr val="3D3F41"/>
      </a:dk1>
      <a:lt1>
        <a:srgbClr val="FFFFFF"/>
      </a:lt1>
      <a:dk2>
        <a:srgbClr val="CD0920"/>
      </a:dk2>
      <a:lt2>
        <a:srgbClr val="ED1C24"/>
      </a:lt2>
      <a:accent1>
        <a:srgbClr val="231F20"/>
      </a:accent1>
      <a:accent2>
        <a:srgbClr val="58595B"/>
      </a:accent2>
      <a:accent3>
        <a:srgbClr val="A7A9AC"/>
      </a:accent3>
      <a:accent4>
        <a:srgbClr val="D1D3D4"/>
      </a:accent4>
      <a:accent5>
        <a:srgbClr val="E6E7E8"/>
      </a:accent5>
      <a:accent6>
        <a:srgbClr val="FFFFFF"/>
      </a:accent6>
      <a:hlink>
        <a:srgbClr val="58595B"/>
      </a:hlink>
      <a:folHlink>
        <a:srgbClr val="A7A9AC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ntic_powerpoint_template (1)" id="{CC8D5574-B965-4E4A-93EB-7DE8188F3A38}" vid="{E8035FF1-4EA8-4B76-B947-F1F728E775A9}"/>
    </a:ext>
  </a:extLst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5B9BD5"/>
          </a:solidFill>
          <a:prstDash val="solid"/>
          <a:miter lim="8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6858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5B9BD5"/>
          </a:solidFill>
          <a:prstDash val="solid"/>
          <a:miter lim="8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6858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85A883760C5D248A9101D8373B36F41" ma:contentTypeVersion="3" ma:contentTypeDescription="Create a new document." ma:contentTypeScope="" ma:versionID="26dd0fd9b47d07882a799a320f0a7e96">
  <xsd:schema xmlns:xsd="http://www.w3.org/2001/XMLSchema" xmlns:xs="http://www.w3.org/2001/XMLSchema" xmlns:p="http://schemas.microsoft.com/office/2006/metadata/properties" xmlns:ns1="http://schemas.microsoft.com/sharepoint/v3" xmlns:ns2="http://schemas.microsoft.com/sharepoint/v4" xmlns:ns3="9caf6fb4-411e-4b4c-90e5-27ef3ac608ab" targetNamespace="http://schemas.microsoft.com/office/2006/metadata/properties" ma:root="true" ma:fieldsID="3e6f80c190ed71823b6fdc65e8b7a8ce" ns1:_="" ns2:_="" ns3:_="">
    <xsd:import namespace="http://schemas.microsoft.com/sharepoint/v3"/>
    <xsd:import namespace="http://schemas.microsoft.com/sharepoint/v4"/>
    <xsd:import namespace="9caf6fb4-411e-4b4c-90e5-27ef3ac608ab"/>
    <xsd:element name="properties">
      <xsd:complexType>
        <xsd:sequence>
          <xsd:element name="documentManagement">
            <xsd:complexType>
              <xsd:all>
                <xsd:element ref="ns2:IconOverlay" minOccurs="0"/>
                <xsd:element ref="ns1:PublishingStartDate" minOccurs="0"/>
                <xsd:element ref="ns1:PublishingExpirationDate" minOccurs="0"/>
                <xsd:element ref="ns3:OrderDocume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9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10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8" nillable="true" ma:displayName="IconOverlay" ma:hidden="true" ma:internalName="IconOverlay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caf6fb4-411e-4b4c-90e5-27ef3ac608ab" elementFormDefault="qualified">
    <xsd:import namespace="http://schemas.microsoft.com/office/2006/documentManagement/types"/>
    <xsd:import namespace="http://schemas.microsoft.com/office/infopath/2007/PartnerControls"/>
    <xsd:element name="OrderDocuments" ma:index="11" nillable="true" ma:displayName="Order Documents" ma:decimals="0" ma:internalName="OrderDocuments" ma:percentage="FALSE">
      <xsd:simpleType>
        <xsd:restriction base="dms:Number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conOverlay xmlns="http://schemas.microsoft.com/sharepoint/v4" xsi:nil="true"/>
    <OrderDocuments xmlns="9caf6fb4-411e-4b4c-90e5-27ef3ac608ab" xsi:nil="true"/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7BBEBF-BA7F-4144-8D0E-8F77BB3C9A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sharepoint/v4"/>
    <ds:schemaRef ds:uri="9caf6fb4-411e-4b4c-90e5-27ef3ac608a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5C51E09-0056-4C45-AA82-4744BAA0491D}">
  <ds:schemaRefs>
    <ds:schemaRef ds:uri="http://purl.org/dc/dcmitype/"/>
    <ds:schemaRef ds:uri="http://schemas.microsoft.com/sharepoint/v4"/>
    <ds:schemaRef ds:uri="http://schemas.microsoft.com/sharepoint/v3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9caf6fb4-411e-4b4c-90e5-27ef3ac608ab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02A83FB6-0CF5-40AE-BD51-F5ED84874E2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118</TotalTime>
  <Words>232</Words>
  <Application>Microsoft Office PowerPoint</Application>
  <PresentationFormat>On-screen Show (16:9)</PresentationFormat>
  <Paragraphs>28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Avenir Roman</vt:lpstr>
      <vt:lpstr>Calibri</vt:lpstr>
      <vt:lpstr>Franklin Gothic Book</vt:lpstr>
      <vt:lpstr>Impact</vt:lpstr>
      <vt:lpstr>atlantic_powerpoint_template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Ivana Mijatović</dc:creator>
  <cp:lastModifiedBy>Jovana Ilić</cp:lastModifiedBy>
  <cp:revision>9</cp:revision>
  <cp:lastPrinted>2014-09-25T09:56:57Z</cp:lastPrinted>
  <dcterms:created xsi:type="dcterms:W3CDTF">2020-10-29T14:31:36Z</dcterms:created>
  <dcterms:modified xsi:type="dcterms:W3CDTF">2020-10-29T17:19:47Z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0x010100A85A883760C5D248A9101D8373B36F41</vt:lpwstr>
  </property>
</Properties>
</file>

<file path=docProps/thumbnail.jpeg>
</file>